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4" r:id="rId8"/>
    <p:sldId id="270" r:id="rId9"/>
    <p:sldId id="276" r:id="rId10"/>
    <p:sldId id="275" r:id="rId11"/>
    <p:sldId id="256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00046-9AED-4F87-B494-CD434432878F}" v="7" dt="2023-06-12T17:06:01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59149C9B-EBB3-FF70-9051-04D94BCF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7B705C44-A4C2-D12A-30B8-B5A521D6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85C4FD99-3020-04AB-F96F-7D322B9D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DDEA8D7D-C95B-9833-9761-0A64180E1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BF263C2D-1DFE-00A6-022C-C2F13FDFC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9418B0B4-EDA0-B9BE-7E16-BF3E8E005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4EB7871-0D13-1012-0FF6-B2871B9DA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6</cp:revision>
  <dcterms:created xsi:type="dcterms:W3CDTF">2023-06-12T15:51:46Z</dcterms:created>
  <dcterms:modified xsi:type="dcterms:W3CDTF">2023-07-20T09:04:53Z</dcterms:modified>
</cp:coreProperties>
</file>